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43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150" d="100"/>
          <a:sy n="150" d="100"/>
        </p:scale>
        <p:origin x="816" y="108"/>
      </p:cViewPr>
      <p:guideLst>
        <p:guide orient="horz" pos="3143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151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400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828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158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8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650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977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2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490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993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223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F19459-599F-4114-BFB1-687ABC2D6709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B7AA4-774F-451E-85FC-59EF504D4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691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99AC321-09E3-E811-4C17-6DA6E12A0FC9}"/>
              </a:ext>
            </a:extLst>
          </p:cNvPr>
          <p:cNvGrpSpPr/>
          <p:nvPr/>
        </p:nvGrpSpPr>
        <p:grpSpPr>
          <a:xfrm>
            <a:off x="0" y="1"/>
            <a:ext cx="6800281" cy="1737360"/>
            <a:chOff x="0" y="-13063"/>
            <a:chExt cx="8621482" cy="2202647"/>
          </a:xfrm>
        </p:grpSpPr>
        <p:pic>
          <p:nvPicPr>
            <p:cNvPr id="5" name="Picture 4" descr="Chart, treemap chart&#10;&#10;Description automatically generated">
              <a:extLst>
                <a:ext uri="{FF2B5EF4-FFF2-40B4-BE49-F238E27FC236}">
                  <a16:creationId xmlns:a16="http://schemas.microsoft.com/office/drawing/2014/main" id="{4555850A-9EC7-E4B4-E358-BFF40B8049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2873829" cy="2189584"/>
            </a:xfrm>
            <a:prstGeom prst="rect">
              <a:avLst/>
            </a:prstGeom>
          </p:spPr>
        </p:pic>
        <p:pic>
          <p:nvPicPr>
            <p:cNvPr id="7" name="Picture 6" descr="Chart, treemap chart&#10;&#10;Description automatically generated">
              <a:extLst>
                <a:ext uri="{FF2B5EF4-FFF2-40B4-BE49-F238E27FC236}">
                  <a16:creationId xmlns:a16="http://schemas.microsoft.com/office/drawing/2014/main" id="{166EAB6E-53BE-A93A-0B50-F399D3EDE9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73828" y="-1"/>
              <a:ext cx="2873827" cy="2189583"/>
            </a:xfrm>
            <a:prstGeom prst="rect">
              <a:avLst/>
            </a:prstGeom>
          </p:spPr>
        </p:pic>
        <p:pic>
          <p:nvPicPr>
            <p:cNvPr id="9" name="Picture 8" descr="Chart, histogram&#10;&#10;Description automatically generated">
              <a:extLst>
                <a:ext uri="{FF2B5EF4-FFF2-40B4-BE49-F238E27FC236}">
                  <a16:creationId xmlns:a16="http://schemas.microsoft.com/office/drawing/2014/main" id="{33002975-C4D9-D6F4-A4E0-5E12C7B081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47655" y="-13063"/>
              <a:ext cx="2873827" cy="2189583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1235186-D0FB-D3BA-801F-B74B097491A5}"/>
              </a:ext>
            </a:extLst>
          </p:cNvPr>
          <p:cNvGrpSpPr/>
          <p:nvPr/>
        </p:nvGrpSpPr>
        <p:grpSpPr>
          <a:xfrm>
            <a:off x="0" y="1727055"/>
            <a:ext cx="6800281" cy="1838832"/>
            <a:chOff x="0" y="1727055"/>
            <a:chExt cx="7468212" cy="2019444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9A0959B-5A47-54E0-6113-C8ABCE1B746B}"/>
                </a:ext>
              </a:extLst>
            </p:cNvPr>
            <p:cNvGrpSpPr/>
            <p:nvPr/>
          </p:nvGrpSpPr>
          <p:grpSpPr>
            <a:xfrm>
              <a:off x="0" y="1727056"/>
              <a:ext cx="2159000" cy="2019443"/>
              <a:chOff x="1" y="2340429"/>
              <a:chExt cx="1981200" cy="1920862"/>
            </a:xfrm>
          </p:grpSpPr>
          <p:pic>
            <p:nvPicPr>
              <p:cNvPr id="12" name="Picture 11" descr="Chart, scatter chart&#10;&#10;Description automatically generated">
                <a:extLst>
                  <a:ext uri="{FF2B5EF4-FFF2-40B4-BE49-F238E27FC236}">
                    <a16:creationId xmlns:a16="http://schemas.microsoft.com/office/drawing/2014/main" id="{1AD8A6F0-A504-CF44-ED49-7E08B3651A2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1416"/>
              <a:stretch/>
            </p:blipFill>
            <p:spPr>
              <a:xfrm>
                <a:off x="1" y="2340429"/>
                <a:ext cx="1981200" cy="1920862"/>
              </a:xfrm>
              <a:prstGeom prst="rect">
                <a:avLst/>
              </a:prstGeom>
            </p:spPr>
          </p:pic>
          <p:pic>
            <p:nvPicPr>
              <p:cNvPr id="13" name="Picture 12" descr="Chart, scatter chart&#10;&#10;Description automatically generated">
                <a:extLst>
                  <a:ext uri="{FF2B5EF4-FFF2-40B4-BE49-F238E27FC236}">
                    <a16:creationId xmlns:a16="http://schemas.microsoft.com/office/drawing/2014/main" id="{A5DD81FC-55F0-9308-0C1A-60D897D1DE7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9907" r="1203" b="83495"/>
              <a:stretch/>
            </p:blipFill>
            <p:spPr>
              <a:xfrm>
                <a:off x="295276" y="2462824"/>
                <a:ext cx="476249" cy="317046"/>
              </a:xfrm>
              <a:prstGeom prst="rect">
                <a:avLst/>
              </a:prstGeom>
            </p:spPr>
          </p:pic>
        </p:grpSp>
        <p:pic>
          <p:nvPicPr>
            <p:cNvPr id="16" name="Picture 15" descr="Chart, histogram&#10;&#10;Description automatically generated">
              <a:extLst>
                <a:ext uri="{FF2B5EF4-FFF2-40B4-BE49-F238E27FC236}">
                  <a16:creationId xmlns:a16="http://schemas.microsoft.com/office/drawing/2014/main" id="{6525F09A-3064-9750-7D7E-188B22DF6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80702" y="1727055"/>
              <a:ext cx="2650519" cy="2019443"/>
            </a:xfrm>
            <a:prstGeom prst="rect">
              <a:avLst/>
            </a:prstGeom>
          </p:spPr>
        </p:pic>
        <p:pic>
          <p:nvPicPr>
            <p:cNvPr id="18" name="Picture 17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5625275B-2C0B-48CC-9F47-B3F8B6A53B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1219" y="1737360"/>
              <a:ext cx="2636993" cy="20091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77258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FEA6F7CD-4EA2-BE0D-F72F-69F700AE9215}"/>
              </a:ext>
            </a:extLst>
          </p:cNvPr>
          <p:cNvGrpSpPr/>
          <p:nvPr/>
        </p:nvGrpSpPr>
        <p:grpSpPr>
          <a:xfrm>
            <a:off x="3448200" y="91647"/>
            <a:ext cx="3386102" cy="2966591"/>
            <a:chOff x="3885533" y="854008"/>
            <a:chExt cx="2917245" cy="2555822"/>
          </a:xfrm>
        </p:grpSpPr>
        <p:pic>
          <p:nvPicPr>
            <p:cNvPr id="9" name="Picture 8" descr="Chart, histogram&#10;&#10;Description automatically generated">
              <a:extLst>
                <a:ext uri="{FF2B5EF4-FFF2-40B4-BE49-F238E27FC236}">
                  <a16:creationId xmlns:a16="http://schemas.microsoft.com/office/drawing/2014/main" id="{92B4B02F-B551-70BF-7A26-BB52794D2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50115" y="854008"/>
              <a:ext cx="1552663" cy="1182982"/>
            </a:xfrm>
            <a:prstGeom prst="rect">
              <a:avLst/>
            </a:prstGeom>
          </p:spPr>
        </p:pic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91F87DB6-7F1D-2EE2-591B-808E89C418E4}"/>
                </a:ext>
              </a:extLst>
            </p:cNvPr>
            <p:cNvGrpSpPr/>
            <p:nvPr/>
          </p:nvGrpSpPr>
          <p:grpSpPr>
            <a:xfrm>
              <a:off x="3885533" y="2036990"/>
              <a:ext cx="2822273" cy="1372840"/>
              <a:chOff x="3885534" y="2036990"/>
              <a:chExt cx="3123388" cy="1519312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C1246CCF-6D63-5B88-AAB5-14AD245A1F91}"/>
                  </a:ext>
                </a:extLst>
              </p:cNvPr>
              <p:cNvGrpSpPr/>
              <p:nvPr/>
            </p:nvGrpSpPr>
            <p:grpSpPr>
              <a:xfrm>
                <a:off x="3885534" y="2036990"/>
                <a:ext cx="1554672" cy="1519312"/>
                <a:chOff x="2276475" y="4240439"/>
                <a:chExt cx="1774825" cy="1734457"/>
              </a:xfrm>
            </p:grpSpPr>
            <p:pic>
              <p:nvPicPr>
                <p:cNvPr id="11" name="Picture 10" descr="Chart, scatter chart&#10;&#10;Description automatically generated">
                  <a:extLst>
                    <a:ext uri="{FF2B5EF4-FFF2-40B4-BE49-F238E27FC236}">
                      <a16:creationId xmlns:a16="http://schemas.microsoft.com/office/drawing/2014/main" id="{04820671-9D8F-60BF-576B-1AED5EF1C84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22036"/>
                <a:stretch/>
              </p:blipFill>
              <p:spPr>
                <a:xfrm>
                  <a:off x="2276475" y="4240439"/>
                  <a:ext cx="1774825" cy="1734457"/>
                </a:xfrm>
                <a:prstGeom prst="rect">
                  <a:avLst/>
                </a:prstGeom>
              </p:spPr>
            </p:pic>
            <p:pic>
              <p:nvPicPr>
                <p:cNvPr id="12" name="Picture 11" descr="Chart, scatter chart&#10;&#10;Description automatically generated">
                  <a:extLst>
                    <a:ext uri="{FF2B5EF4-FFF2-40B4-BE49-F238E27FC236}">
                      <a16:creationId xmlns:a16="http://schemas.microsoft.com/office/drawing/2014/main" id="{C9A7ED2F-95FA-5B68-9B0D-D19B2BD4EB1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0196" r="-1" b="84911"/>
                <a:stretch/>
              </p:blipFill>
              <p:spPr>
                <a:xfrm>
                  <a:off x="3549650" y="5465989"/>
                  <a:ext cx="450850" cy="261711"/>
                </a:xfrm>
                <a:prstGeom prst="rect">
                  <a:avLst/>
                </a:prstGeom>
              </p:spPr>
            </p:pic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A4AB46D8-55ED-E065-0BA9-6689D05B63C2}"/>
                  </a:ext>
                </a:extLst>
              </p:cNvPr>
              <p:cNvGrpSpPr/>
              <p:nvPr/>
            </p:nvGrpSpPr>
            <p:grpSpPr>
              <a:xfrm>
                <a:off x="5454250" y="2036990"/>
                <a:ext cx="1554672" cy="1519311"/>
                <a:chOff x="4135438" y="4240438"/>
                <a:chExt cx="1774826" cy="1734457"/>
              </a:xfrm>
            </p:grpSpPr>
            <p:pic>
              <p:nvPicPr>
                <p:cNvPr id="15" name="Picture 14" descr="Graphical user interface, chart&#10;&#10;Description automatically generated">
                  <a:extLst>
                    <a:ext uri="{FF2B5EF4-FFF2-40B4-BE49-F238E27FC236}">
                      <a16:creationId xmlns:a16="http://schemas.microsoft.com/office/drawing/2014/main" id="{286898B2-3063-9EB9-081D-6AEF4DB78A3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22036"/>
                <a:stretch/>
              </p:blipFill>
              <p:spPr>
                <a:xfrm>
                  <a:off x="4135438" y="4240438"/>
                  <a:ext cx="1774826" cy="1734457"/>
                </a:xfrm>
                <a:prstGeom prst="rect">
                  <a:avLst/>
                </a:prstGeom>
              </p:spPr>
            </p:pic>
            <p:pic>
              <p:nvPicPr>
                <p:cNvPr id="16" name="Picture 15" descr="Graphical user interface, chart&#10;&#10;Description automatically generated">
                  <a:extLst>
                    <a:ext uri="{FF2B5EF4-FFF2-40B4-BE49-F238E27FC236}">
                      <a16:creationId xmlns:a16="http://schemas.microsoft.com/office/drawing/2014/main" id="{C481D3C0-6E81-ED9F-BC54-D539050506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0962" b="84179"/>
                <a:stretch/>
              </p:blipFill>
              <p:spPr>
                <a:xfrm>
                  <a:off x="5397500" y="4329339"/>
                  <a:ext cx="433386" cy="274412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7BB364C-3E24-C296-902D-6A5CBB2752C6}"/>
              </a:ext>
            </a:extLst>
          </p:cNvPr>
          <p:cNvGrpSpPr/>
          <p:nvPr/>
        </p:nvGrpSpPr>
        <p:grpSpPr>
          <a:xfrm>
            <a:off x="23699" y="91648"/>
            <a:ext cx="3405301" cy="2707701"/>
            <a:chOff x="0" y="602746"/>
            <a:chExt cx="3721297" cy="2958963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02300E3-31D2-8910-376D-00A413374A52}"/>
                </a:ext>
              </a:extLst>
            </p:cNvPr>
            <p:cNvGrpSpPr/>
            <p:nvPr/>
          </p:nvGrpSpPr>
          <p:grpSpPr>
            <a:xfrm>
              <a:off x="0" y="602746"/>
              <a:ext cx="1597070" cy="1504610"/>
              <a:chOff x="0" y="0"/>
              <a:chExt cx="1836420" cy="1730103"/>
            </a:xfrm>
          </p:grpSpPr>
          <p:pic>
            <p:nvPicPr>
              <p:cNvPr id="5" name="Picture 4" descr="Chart, scatter chart&#10;&#10;Description automatically generated">
                <a:extLst>
                  <a:ext uri="{FF2B5EF4-FFF2-40B4-BE49-F238E27FC236}">
                    <a16:creationId xmlns:a16="http://schemas.microsoft.com/office/drawing/2014/main" id="{ACE730A2-2F73-6898-D48A-84470756887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19128"/>
              <a:stretch/>
            </p:blipFill>
            <p:spPr>
              <a:xfrm>
                <a:off x="0" y="0"/>
                <a:ext cx="1836420" cy="1730103"/>
              </a:xfrm>
              <a:prstGeom prst="rect">
                <a:avLst/>
              </a:prstGeom>
            </p:spPr>
          </p:pic>
          <p:pic>
            <p:nvPicPr>
              <p:cNvPr id="6" name="Picture 5" descr="Chart, scatter chart&#10;&#10;Description automatically generated">
                <a:extLst>
                  <a:ext uri="{FF2B5EF4-FFF2-40B4-BE49-F238E27FC236}">
                    <a16:creationId xmlns:a16="http://schemas.microsoft.com/office/drawing/2014/main" id="{6B522E45-0916-C83B-3D5A-C8C0950A5C5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2550" r="336" b="79740"/>
              <a:stretch/>
            </p:blipFill>
            <p:spPr>
              <a:xfrm>
                <a:off x="1318260" y="106681"/>
                <a:ext cx="388620" cy="350520"/>
              </a:xfrm>
              <a:prstGeom prst="rect">
                <a:avLst/>
              </a:prstGeom>
            </p:spPr>
          </p:pic>
        </p:grpSp>
        <p:pic>
          <p:nvPicPr>
            <p:cNvPr id="20" name="Picture 19" descr="Text&#10;&#10;Description automatically generated">
              <a:extLst>
                <a:ext uri="{FF2B5EF4-FFF2-40B4-BE49-F238E27FC236}">
                  <a16:creationId xmlns:a16="http://schemas.microsoft.com/office/drawing/2014/main" id="{9F835CDE-DA64-1B17-91E9-3E58431374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35" t="5943" r="3193" b="9908"/>
            <a:stretch/>
          </p:blipFill>
          <p:spPr>
            <a:xfrm>
              <a:off x="0" y="2107356"/>
              <a:ext cx="1836420" cy="1439311"/>
            </a:xfrm>
            <a:prstGeom prst="rect">
              <a:avLst/>
            </a:prstGeom>
          </p:spPr>
        </p:pic>
        <p:pic>
          <p:nvPicPr>
            <p:cNvPr id="22" name="Picture 21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21FB565B-1063-EFB3-9826-86EEDF8981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50" t="7291" r="3190" b="9959"/>
            <a:stretch/>
          </p:blipFill>
          <p:spPr>
            <a:xfrm>
              <a:off x="1822049" y="654657"/>
              <a:ext cx="1878269" cy="1452699"/>
            </a:xfrm>
            <a:prstGeom prst="rect">
              <a:avLst/>
            </a:prstGeom>
          </p:spPr>
        </p:pic>
        <p:pic>
          <p:nvPicPr>
            <p:cNvPr id="24" name="Picture 23" descr="Text&#10;&#10;Description automatically generated">
              <a:extLst>
                <a:ext uri="{FF2B5EF4-FFF2-40B4-BE49-F238E27FC236}">
                  <a16:creationId xmlns:a16="http://schemas.microsoft.com/office/drawing/2014/main" id="{94BFB363-6D32-7115-5A8D-8D958017AB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102" t="7222" r="3125" b="9862"/>
            <a:stretch/>
          </p:blipFill>
          <p:spPr>
            <a:xfrm>
              <a:off x="1884877" y="2132318"/>
              <a:ext cx="1836420" cy="1429391"/>
            </a:xfrm>
            <a:prstGeom prst="rect">
              <a:avLst/>
            </a:prstGeom>
          </p:spPr>
        </p:pic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9CABBCA1-3632-6D95-8C65-D47CAE0CFC60}"/>
              </a:ext>
            </a:extLst>
          </p:cNvPr>
          <p:cNvSpPr/>
          <p:nvPr/>
        </p:nvSpPr>
        <p:spPr>
          <a:xfrm>
            <a:off x="3615678" y="139151"/>
            <a:ext cx="1416418" cy="12197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Hamming distance depiction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8997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340</TotalTime>
  <Words>3</Words>
  <Application>Microsoft Office PowerPoint</Application>
  <PresentationFormat>A4 Paper (210x297 mm)</PresentationFormat>
  <Paragraphs>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Kishore Hari</dc:creator>
  <cp:lastModifiedBy>Kishore Hari</cp:lastModifiedBy>
  <cp:revision>1</cp:revision>
  <dcterms:created xsi:type="dcterms:W3CDTF">2023-01-19T04:28:01Z</dcterms:created>
  <dcterms:modified xsi:type="dcterms:W3CDTF">2023-01-19T10:08:07Z</dcterms:modified>
</cp:coreProperties>
</file>

<file path=docProps/thumbnail.jpeg>
</file>